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4" r:id="rId4"/>
    <p:sldId id="266" r:id="rId5"/>
    <p:sldId id="268" r:id="rId6"/>
    <p:sldId id="267" r:id="rId7"/>
    <p:sldId id="269" r:id="rId8"/>
    <p:sldId id="270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6"/>
    <p:restoredTop sz="94694"/>
  </p:normalViewPr>
  <p:slideViewPr>
    <p:cSldViewPr snapToGrid="0">
      <p:cViewPr varScale="1">
        <p:scale>
          <a:sx n="121" d="100"/>
          <a:sy n="121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8D4B0-1D90-175D-59E7-AB7744236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AE835F-3C2E-2CA7-6219-D61DDDCB7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2E8D5-8E09-5D0A-F47F-80E6BF70E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1B4BE-4377-DB4D-8F79-CC5BFF855145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D35C0-B185-D887-4B07-4EF6AC5CF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97E3E-28AF-D9D5-BEA6-EBBD8871A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A9A2-C68B-4747-B301-2801E59D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7899-6EA9-5787-6B2C-B61A90B32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544B37-C448-D4CA-6122-ACECABB05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6AE23-61C5-8F46-D931-3EC2608A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1B4BE-4377-DB4D-8F79-CC5BFF855145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59F77-7170-899C-68D3-A3E4B1A1F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72D50-29C4-FE48-887C-D5E615A8F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A9A2-C68B-4747-B301-2801E59D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80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E1537-135E-81C9-2B11-B856EA9993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4145C-78B5-18FB-128A-EEBE32B15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E7CAA-8F4B-3CED-0E79-613F4D041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1B4BE-4377-DB4D-8F79-CC5BFF855145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13535-4FAC-B3D9-B7DF-7B3A3E128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153CD-CFF4-9A6B-6B5D-B37F313B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A9A2-C68B-4747-B301-2801E59D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93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B242D-F2D1-51E5-712F-4FB67670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C18A0-953C-B1A8-8954-766DBC3C1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A6F23-D3DA-423D-E8D6-C69101A4C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1B4BE-4377-DB4D-8F79-CC5BFF855145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2FCD3-B6B8-134B-6562-4ACF4F237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528A4-F3CE-DA2E-DC13-7A16169C7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A9A2-C68B-4747-B301-2801E59D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61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94D64-164A-9FD0-86E8-B967018C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D76FA-40E5-44E1-5377-3477F149B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FFD1D-AD9C-7836-4884-A69A3CD63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1B4BE-4377-DB4D-8F79-CC5BFF855145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9D856-A875-E839-E7FC-D7EE72B79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30BE6-884D-BAA9-E9C7-AB4679B34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A9A2-C68B-4747-B301-2801E59D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73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E4DC4-A81D-C00D-614D-8C9D40C8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BED07-A0DC-BA42-C677-A181FA8EC8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49A48-F933-4C06-8AF8-B7EC43DAF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E018D-F3F2-2046-0F26-BADF767B0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1B4BE-4377-DB4D-8F79-CC5BFF855145}" type="datetimeFigureOut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87403-ABD2-469A-D8DB-7300C2F7F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DEEA3-1DFF-26FC-A00E-B7C6AAD6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A9A2-C68B-4747-B301-2801E59D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1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EE31B-4224-7FF9-26AD-E26382A03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E1B33-B3CA-28C4-18DA-A577B7763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A2D75-0066-54E4-DF05-8C2EBA2A7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460D33-E2EB-3B84-C242-86B8C263A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A92600-3C7F-275E-D733-DD28E24B2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833E14-B6B0-5426-2348-099B257F4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1B4BE-4377-DB4D-8F79-CC5BFF855145}" type="datetimeFigureOut">
              <a:rPr lang="en-US" smtClean="0"/>
              <a:t>3/18/24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EB24FB-BCAC-852F-2707-8012E3116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E8A583-3E4D-38A8-BEB5-2530800A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A9A2-C68B-4747-B301-2801E59D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73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B28A5-4964-BEB9-7E38-E9D5DA2F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C5BF9-4623-B8FB-3AB1-87EE364A4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1B4BE-4377-DB4D-8F79-CC5BFF855145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43611-A853-5FC4-44D6-289D173C2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BEE70-F114-96CB-B803-2B835D87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A9A2-C68B-4747-B301-2801E59D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03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742F8A-C7F9-BB49-C00F-3805C0523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1B4BE-4377-DB4D-8F79-CC5BFF855145}" type="datetimeFigureOut">
              <a:rPr lang="en-US" smtClean="0"/>
              <a:t>3/18/24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97752A-11A8-4E5D-DD53-07B7EE3C0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7D2BD-D49B-1D6E-3414-EAC50F7F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A9A2-C68B-4747-B301-2801E59D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7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6DBF-CC09-578D-C3EF-69DCD9C8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A8413-23FF-9644-534A-67B9256F3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4BA26-A921-DAEF-770B-A2875C32E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A1216-1FE1-D038-4BB1-6F580D187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1B4BE-4377-DB4D-8F79-CC5BFF855145}" type="datetimeFigureOut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669BC-FFBA-0A5C-3B47-8A79A2F2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A9AAC-0EC1-419C-880B-B396F0CF5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A9A2-C68B-4747-B301-2801E59D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4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96E80-4268-1F3E-C8EC-93B1DD5EC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E43AAD-A1C1-A293-E00B-5F96B8E25E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3AA7DE-7E7F-581F-59FC-093C515B4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C600A-4C1D-1E17-4FEA-9C795AFA0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1B4BE-4377-DB4D-8F79-CC5BFF855145}" type="datetimeFigureOut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26314-8D37-8ABC-50B0-855DAEBB9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08359-B68A-2D94-5FBD-A9F85BF1D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A9A2-C68B-4747-B301-2801E59D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71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2E979A-EA60-C2DF-2A9C-141ADA7E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9424C-6757-3B14-ABE6-42F903363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A38F7-88F5-88EF-B954-46CE211F52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C1B4BE-4377-DB4D-8F79-CC5BFF855145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AE3AA-5426-1CBB-71E9-CF7285E058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36FC7-7D0E-8114-A1B3-B3D970488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62A9A2-C68B-4747-B301-2801E59D7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84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262E669-7774-4EAE-BBCE-F9FFE664D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D485ED-328F-4350-AB3E-F6EA45149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484" y="837483"/>
            <a:ext cx="10500646" cy="4843095"/>
          </a:xfrm>
          <a:custGeom>
            <a:avLst/>
            <a:gdLst>
              <a:gd name="connsiteX0" fmla="*/ 0 w 10052180"/>
              <a:gd name="connsiteY0" fmla="*/ 0 h 4650769"/>
              <a:gd name="connsiteX1" fmla="*/ 10052180 w 10052180"/>
              <a:gd name="connsiteY1" fmla="*/ 0 h 4650769"/>
              <a:gd name="connsiteX2" fmla="*/ 10052180 w 10052180"/>
              <a:gd name="connsiteY2" fmla="*/ 4571218 h 4650769"/>
              <a:gd name="connsiteX3" fmla="*/ 10050702 w 10052180"/>
              <a:gd name="connsiteY3" fmla="*/ 4571562 h 4650769"/>
              <a:gd name="connsiteX4" fmla="*/ 10001878 w 10052180"/>
              <a:gd name="connsiteY4" fmla="*/ 4572066 h 4650769"/>
              <a:gd name="connsiteX5" fmla="*/ 9969638 w 10052180"/>
              <a:gd name="connsiteY5" fmla="*/ 4575824 h 4650769"/>
              <a:gd name="connsiteX6" fmla="*/ 9864299 w 10052180"/>
              <a:gd name="connsiteY6" fmla="*/ 4580290 h 4650769"/>
              <a:gd name="connsiteX7" fmla="*/ 9796089 w 10052180"/>
              <a:gd name="connsiteY7" fmla="*/ 4591897 h 4650769"/>
              <a:gd name="connsiteX8" fmla="*/ 9658617 w 10052180"/>
              <a:gd name="connsiteY8" fmla="*/ 4628572 h 4650769"/>
              <a:gd name="connsiteX9" fmla="*/ 9605787 w 10052180"/>
              <a:gd name="connsiteY9" fmla="*/ 4633374 h 4650769"/>
              <a:gd name="connsiteX10" fmla="*/ 9408928 w 10052180"/>
              <a:gd name="connsiteY10" fmla="*/ 4634030 h 4650769"/>
              <a:gd name="connsiteX11" fmla="*/ 9290980 w 10052180"/>
              <a:gd name="connsiteY11" fmla="*/ 4628234 h 4650769"/>
              <a:gd name="connsiteX12" fmla="*/ 9195937 w 10052180"/>
              <a:gd name="connsiteY12" fmla="*/ 4629562 h 4650769"/>
              <a:gd name="connsiteX13" fmla="*/ 9091821 w 10052180"/>
              <a:gd name="connsiteY13" fmla="*/ 4619955 h 4650769"/>
              <a:gd name="connsiteX14" fmla="*/ 9005324 w 10052180"/>
              <a:gd name="connsiteY14" fmla="*/ 4627981 h 4650769"/>
              <a:gd name="connsiteX15" fmla="*/ 8911383 w 10052180"/>
              <a:gd name="connsiteY15" fmla="*/ 4634700 h 4650769"/>
              <a:gd name="connsiteX16" fmla="*/ 8853295 w 10052180"/>
              <a:gd name="connsiteY16" fmla="*/ 4644792 h 4650769"/>
              <a:gd name="connsiteX17" fmla="*/ 8813991 w 10052180"/>
              <a:gd name="connsiteY17" fmla="*/ 4634596 h 4650769"/>
              <a:gd name="connsiteX18" fmla="*/ 8687179 w 10052180"/>
              <a:gd name="connsiteY18" fmla="*/ 4588065 h 4650769"/>
              <a:gd name="connsiteX19" fmla="*/ 8623955 w 10052180"/>
              <a:gd name="connsiteY19" fmla="*/ 4578046 h 4650769"/>
              <a:gd name="connsiteX20" fmla="*/ 8622786 w 10052180"/>
              <a:gd name="connsiteY20" fmla="*/ 4577305 h 4650769"/>
              <a:gd name="connsiteX21" fmla="*/ 8600904 w 10052180"/>
              <a:gd name="connsiteY21" fmla="*/ 4582918 h 4650769"/>
              <a:gd name="connsiteX22" fmla="*/ 8433071 w 10052180"/>
              <a:gd name="connsiteY22" fmla="*/ 4606234 h 4650769"/>
              <a:gd name="connsiteX23" fmla="*/ 8318071 w 10052180"/>
              <a:gd name="connsiteY23" fmla="*/ 4586590 h 4650769"/>
              <a:gd name="connsiteX24" fmla="*/ 8242424 w 10052180"/>
              <a:gd name="connsiteY24" fmla="*/ 4566486 h 4650769"/>
              <a:gd name="connsiteX25" fmla="*/ 8193517 w 10052180"/>
              <a:gd name="connsiteY25" fmla="*/ 4551756 h 4650769"/>
              <a:gd name="connsiteX26" fmla="*/ 8156253 w 10052180"/>
              <a:gd name="connsiteY26" fmla="*/ 4539485 h 4650769"/>
              <a:gd name="connsiteX27" fmla="*/ 8105237 w 10052180"/>
              <a:gd name="connsiteY27" fmla="*/ 4530754 h 4650769"/>
              <a:gd name="connsiteX28" fmla="*/ 8012182 w 10052180"/>
              <a:gd name="connsiteY28" fmla="*/ 4569955 h 4650769"/>
              <a:gd name="connsiteX29" fmla="*/ 7873023 w 10052180"/>
              <a:gd name="connsiteY29" fmla="*/ 4594395 h 4650769"/>
              <a:gd name="connsiteX30" fmla="*/ 7766598 w 10052180"/>
              <a:gd name="connsiteY30" fmla="*/ 4583182 h 4650769"/>
              <a:gd name="connsiteX31" fmla="*/ 7739745 w 10052180"/>
              <a:gd name="connsiteY31" fmla="*/ 4588115 h 4650769"/>
              <a:gd name="connsiteX32" fmla="*/ 7616434 w 10052180"/>
              <a:gd name="connsiteY32" fmla="*/ 4564808 h 4650769"/>
              <a:gd name="connsiteX33" fmla="*/ 7431215 w 10052180"/>
              <a:gd name="connsiteY33" fmla="*/ 4552516 h 4650769"/>
              <a:gd name="connsiteX34" fmla="*/ 7237422 w 10052180"/>
              <a:gd name="connsiteY34" fmla="*/ 4498285 h 4650769"/>
              <a:gd name="connsiteX35" fmla="*/ 7011658 w 10052180"/>
              <a:gd name="connsiteY35" fmla="*/ 4451218 h 4650769"/>
              <a:gd name="connsiteX36" fmla="*/ 6867111 w 10052180"/>
              <a:gd name="connsiteY36" fmla="*/ 4419048 h 4650769"/>
              <a:gd name="connsiteX37" fmla="*/ 6712288 w 10052180"/>
              <a:gd name="connsiteY37" fmla="*/ 4430721 h 4650769"/>
              <a:gd name="connsiteX38" fmla="*/ 6543149 w 10052180"/>
              <a:gd name="connsiteY38" fmla="*/ 4429858 h 4650769"/>
              <a:gd name="connsiteX39" fmla="*/ 6393064 w 10052180"/>
              <a:gd name="connsiteY39" fmla="*/ 4406561 h 4650769"/>
              <a:gd name="connsiteX40" fmla="*/ 6303049 w 10052180"/>
              <a:gd name="connsiteY40" fmla="*/ 4399385 h 4650769"/>
              <a:gd name="connsiteX41" fmla="*/ 6268511 w 10052180"/>
              <a:gd name="connsiteY41" fmla="*/ 4407283 h 4650769"/>
              <a:gd name="connsiteX42" fmla="*/ 6220512 w 10052180"/>
              <a:gd name="connsiteY42" fmla="*/ 4411171 h 4650769"/>
              <a:gd name="connsiteX43" fmla="*/ 6135538 w 10052180"/>
              <a:gd name="connsiteY43" fmla="*/ 4426253 h 4650769"/>
              <a:gd name="connsiteX44" fmla="*/ 6031127 w 10052180"/>
              <a:gd name="connsiteY44" fmla="*/ 4420204 h 4650769"/>
              <a:gd name="connsiteX45" fmla="*/ 5969808 w 10052180"/>
              <a:gd name="connsiteY45" fmla="*/ 4408049 h 4650769"/>
              <a:gd name="connsiteX46" fmla="*/ 5944950 w 10052180"/>
              <a:gd name="connsiteY46" fmla="*/ 4393767 h 4650769"/>
              <a:gd name="connsiteX47" fmla="*/ 5509282 w 10052180"/>
              <a:gd name="connsiteY47" fmla="*/ 4393767 h 4650769"/>
              <a:gd name="connsiteX48" fmla="*/ 5488183 w 10052180"/>
              <a:gd name="connsiteY48" fmla="*/ 4398554 h 4650769"/>
              <a:gd name="connsiteX49" fmla="*/ 5481447 w 10052180"/>
              <a:gd name="connsiteY49" fmla="*/ 4395975 h 4650769"/>
              <a:gd name="connsiteX50" fmla="*/ 5473864 w 10052180"/>
              <a:gd name="connsiteY50" fmla="*/ 4393767 h 4650769"/>
              <a:gd name="connsiteX51" fmla="*/ 5441368 w 10052180"/>
              <a:gd name="connsiteY51" fmla="*/ 4393767 h 4650769"/>
              <a:gd name="connsiteX52" fmla="*/ 5427734 w 10052180"/>
              <a:gd name="connsiteY52" fmla="*/ 4401537 h 4650769"/>
              <a:gd name="connsiteX53" fmla="*/ 5412372 w 10052180"/>
              <a:gd name="connsiteY53" fmla="*/ 4394628 h 4650769"/>
              <a:gd name="connsiteX54" fmla="*/ 5412559 w 10052180"/>
              <a:gd name="connsiteY54" fmla="*/ 4393767 h 4650769"/>
              <a:gd name="connsiteX55" fmla="*/ 5182205 w 10052180"/>
              <a:gd name="connsiteY55" fmla="*/ 4393767 h 4650769"/>
              <a:gd name="connsiteX56" fmla="*/ 5167180 w 10052180"/>
              <a:gd name="connsiteY56" fmla="*/ 4401547 h 4650769"/>
              <a:gd name="connsiteX57" fmla="*/ 5116191 w 10052180"/>
              <a:gd name="connsiteY57" fmla="*/ 4410857 h 4650769"/>
              <a:gd name="connsiteX58" fmla="*/ 4978049 w 10052180"/>
              <a:gd name="connsiteY58" fmla="*/ 4444099 h 4650769"/>
              <a:gd name="connsiteX59" fmla="*/ 4918199 w 10052180"/>
              <a:gd name="connsiteY59" fmla="*/ 4475969 h 4650769"/>
              <a:gd name="connsiteX60" fmla="*/ 4819404 w 10052180"/>
              <a:gd name="connsiteY60" fmla="*/ 4498170 h 4650769"/>
              <a:gd name="connsiteX61" fmla="*/ 4748850 w 10052180"/>
              <a:gd name="connsiteY61" fmla="*/ 4510039 h 4650769"/>
              <a:gd name="connsiteX62" fmla="*/ 4728909 w 10052180"/>
              <a:gd name="connsiteY62" fmla="*/ 4533669 h 4650769"/>
              <a:gd name="connsiteX63" fmla="*/ 4728624 w 10052180"/>
              <a:gd name="connsiteY63" fmla="*/ 4534109 h 4650769"/>
              <a:gd name="connsiteX64" fmla="*/ 4685733 w 10052180"/>
              <a:gd name="connsiteY64" fmla="*/ 4537269 h 4650769"/>
              <a:gd name="connsiteX65" fmla="*/ 4591811 w 10052180"/>
              <a:gd name="connsiteY65" fmla="*/ 4562739 h 4650769"/>
              <a:gd name="connsiteX66" fmla="*/ 4562217 w 10052180"/>
              <a:gd name="connsiteY66" fmla="*/ 4569392 h 4650769"/>
              <a:gd name="connsiteX67" fmla="*/ 4546453 w 10052180"/>
              <a:gd name="connsiteY67" fmla="*/ 4575327 h 4650769"/>
              <a:gd name="connsiteX68" fmla="*/ 4522757 w 10052180"/>
              <a:gd name="connsiteY68" fmla="*/ 4559783 h 4650769"/>
              <a:gd name="connsiteX69" fmla="*/ 4493193 w 10052180"/>
              <a:gd name="connsiteY69" fmla="*/ 4566418 h 4650769"/>
              <a:gd name="connsiteX70" fmla="*/ 4486309 w 10052180"/>
              <a:gd name="connsiteY70" fmla="*/ 4568571 h 4650769"/>
              <a:gd name="connsiteX71" fmla="*/ 4434522 w 10052180"/>
              <a:gd name="connsiteY71" fmla="*/ 4553363 h 4650769"/>
              <a:gd name="connsiteX72" fmla="*/ 4429460 w 10052180"/>
              <a:gd name="connsiteY72" fmla="*/ 4547302 h 4650769"/>
              <a:gd name="connsiteX73" fmla="*/ 4403505 w 10052180"/>
              <a:gd name="connsiteY73" fmla="*/ 4544604 h 4650769"/>
              <a:gd name="connsiteX74" fmla="*/ 4400557 w 10052180"/>
              <a:gd name="connsiteY74" fmla="*/ 4546201 h 4650769"/>
              <a:gd name="connsiteX75" fmla="*/ 4379030 w 10052180"/>
              <a:gd name="connsiteY75" fmla="*/ 4536886 h 4650769"/>
              <a:gd name="connsiteX76" fmla="*/ 4292758 w 10052180"/>
              <a:gd name="connsiteY76" fmla="*/ 4520332 h 4650769"/>
              <a:gd name="connsiteX77" fmla="*/ 4126934 w 10052180"/>
              <a:gd name="connsiteY77" fmla="*/ 4511325 h 4650769"/>
              <a:gd name="connsiteX78" fmla="*/ 3954199 w 10052180"/>
              <a:gd name="connsiteY78" fmla="*/ 4486409 h 4650769"/>
              <a:gd name="connsiteX79" fmla="*/ 3790501 w 10052180"/>
              <a:gd name="connsiteY79" fmla="*/ 4495445 h 4650769"/>
              <a:gd name="connsiteX80" fmla="*/ 3492963 w 10052180"/>
              <a:gd name="connsiteY80" fmla="*/ 4468480 h 4650769"/>
              <a:gd name="connsiteX81" fmla="*/ 3390904 w 10052180"/>
              <a:gd name="connsiteY81" fmla="*/ 4465867 h 4650769"/>
              <a:gd name="connsiteX82" fmla="*/ 3322528 w 10052180"/>
              <a:gd name="connsiteY82" fmla="*/ 4464799 h 4650769"/>
              <a:gd name="connsiteX83" fmla="*/ 3317795 w 10052180"/>
              <a:gd name="connsiteY83" fmla="*/ 4467272 h 4650769"/>
              <a:gd name="connsiteX84" fmla="*/ 3298702 w 10052180"/>
              <a:gd name="connsiteY84" fmla="*/ 4468689 h 4650769"/>
              <a:gd name="connsiteX85" fmla="*/ 3293503 w 10052180"/>
              <a:gd name="connsiteY85" fmla="*/ 4479690 h 4650769"/>
              <a:gd name="connsiteX86" fmla="*/ 3229705 w 10052180"/>
              <a:gd name="connsiteY86" fmla="*/ 4489069 h 4650769"/>
              <a:gd name="connsiteX87" fmla="*/ 3076109 w 10052180"/>
              <a:gd name="connsiteY87" fmla="*/ 4492987 h 4650769"/>
              <a:gd name="connsiteX88" fmla="*/ 2962379 w 10052180"/>
              <a:gd name="connsiteY88" fmla="*/ 4474229 h 4650769"/>
              <a:gd name="connsiteX89" fmla="*/ 2924375 w 10052180"/>
              <a:gd name="connsiteY89" fmla="*/ 4484334 h 4650769"/>
              <a:gd name="connsiteX90" fmla="*/ 2871297 w 10052180"/>
              <a:gd name="connsiteY90" fmla="*/ 4491313 h 4650769"/>
              <a:gd name="connsiteX91" fmla="*/ 2700663 w 10052180"/>
              <a:gd name="connsiteY91" fmla="*/ 4485036 h 4650769"/>
              <a:gd name="connsiteX92" fmla="*/ 2560084 w 10052180"/>
              <a:gd name="connsiteY92" fmla="*/ 4489523 h 4650769"/>
              <a:gd name="connsiteX93" fmla="*/ 2479658 w 10052180"/>
              <a:gd name="connsiteY93" fmla="*/ 4499250 h 4650769"/>
              <a:gd name="connsiteX94" fmla="*/ 2309526 w 10052180"/>
              <a:gd name="connsiteY94" fmla="*/ 4471569 h 4650769"/>
              <a:gd name="connsiteX95" fmla="*/ 2143849 w 10052180"/>
              <a:gd name="connsiteY95" fmla="*/ 4458678 h 4650769"/>
              <a:gd name="connsiteX96" fmla="*/ 2054460 w 10052180"/>
              <a:gd name="connsiteY96" fmla="*/ 4444435 h 4650769"/>
              <a:gd name="connsiteX97" fmla="*/ 1875690 w 10052180"/>
              <a:gd name="connsiteY97" fmla="*/ 4462877 h 4650769"/>
              <a:gd name="connsiteX98" fmla="*/ 1829588 w 10052180"/>
              <a:gd name="connsiteY98" fmla="*/ 4463680 h 4650769"/>
              <a:gd name="connsiteX99" fmla="*/ 1729685 w 10052180"/>
              <a:gd name="connsiteY99" fmla="*/ 4483196 h 4650769"/>
              <a:gd name="connsiteX100" fmla="*/ 1672107 w 10052180"/>
              <a:gd name="connsiteY100" fmla="*/ 4487209 h 4650769"/>
              <a:gd name="connsiteX101" fmla="*/ 1514794 w 10052180"/>
              <a:gd name="connsiteY101" fmla="*/ 4506035 h 4650769"/>
              <a:gd name="connsiteX102" fmla="*/ 1375355 w 10052180"/>
              <a:gd name="connsiteY102" fmla="*/ 4535286 h 4650769"/>
              <a:gd name="connsiteX103" fmla="*/ 1281723 w 10052180"/>
              <a:gd name="connsiteY103" fmla="*/ 4557767 h 4650769"/>
              <a:gd name="connsiteX104" fmla="*/ 1152251 w 10052180"/>
              <a:gd name="connsiteY104" fmla="*/ 4596280 h 4650769"/>
              <a:gd name="connsiteX105" fmla="*/ 1112386 w 10052180"/>
              <a:gd name="connsiteY105" fmla="*/ 4603999 h 4650769"/>
              <a:gd name="connsiteX106" fmla="*/ 1055042 w 10052180"/>
              <a:gd name="connsiteY106" fmla="*/ 4590297 h 4650769"/>
              <a:gd name="connsiteX107" fmla="*/ 961705 w 10052180"/>
              <a:gd name="connsiteY107" fmla="*/ 4577719 h 4650769"/>
              <a:gd name="connsiteX108" fmla="*/ 875879 w 10052180"/>
              <a:gd name="connsiteY108" fmla="*/ 4564303 h 4650769"/>
              <a:gd name="connsiteX109" fmla="*/ 771366 w 10052180"/>
              <a:gd name="connsiteY109" fmla="*/ 4567383 h 4650769"/>
              <a:gd name="connsiteX110" fmla="*/ 676592 w 10052180"/>
              <a:gd name="connsiteY110" fmla="*/ 4560117 h 4650769"/>
              <a:gd name="connsiteX111" fmla="*/ 558512 w 10052180"/>
              <a:gd name="connsiteY111" fmla="*/ 4558530 h 4650769"/>
              <a:gd name="connsiteX112" fmla="*/ 362079 w 10052180"/>
              <a:gd name="connsiteY112" fmla="*/ 4545572 h 4650769"/>
              <a:gd name="connsiteX113" fmla="*/ 309653 w 10052180"/>
              <a:gd name="connsiteY113" fmla="*/ 4537476 h 4650769"/>
              <a:gd name="connsiteX114" fmla="*/ 174742 w 10052180"/>
              <a:gd name="connsiteY114" fmla="*/ 4492281 h 4650769"/>
              <a:gd name="connsiteX115" fmla="*/ 107390 w 10052180"/>
              <a:gd name="connsiteY115" fmla="*/ 4476433 h 4650769"/>
              <a:gd name="connsiteX116" fmla="*/ 2537 w 10052180"/>
              <a:gd name="connsiteY116" fmla="*/ 4465393 h 4650769"/>
              <a:gd name="connsiteX117" fmla="*/ 0 w 10052180"/>
              <a:gd name="connsiteY117" fmla="*/ 4463105 h 465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0052180" h="4650769">
                <a:moveTo>
                  <a:pt x="0" y="0"/>
                </a:moveTo>
                <a:lnTo>
                  <a:pt x="10052180" y="0"/>
                </a:lnTo>
                <a:lnTo>
                  <a:pt x="10052180" y="4571218"/>
                </a:lnTo>
                <a:lnTo>
                  <a:pt x="10050702" y="4571562"/>
                </a:lnTo>
                <a:cubicBezTo>
                  <a:pt x="10033695" y="4573943"/>
                  <a:pt x="10017259" y="4574375"/>
                  <a:pt x="10001878" y="4572066"/>
                </a:cubicBezTo>
                <a:cubicBezTo>
                  <a:pt x="9987347" y="4562370"/>
                  <a:pt x="9978539" y="4560848"/>
                  <a:pt x="9969638" y="4575824"/>
                </a:cubicBezTo>
                <a:cubicBezTo>
                  <a:pt x="9931111" y="4571506"/>
                  <a:pt x="9885705" y="4604598"/>
                  <a:pt x="9864299" y="4580290"/>
                </a:cubicBezTo>
                <a:cubicBezTo>
                  <a:pt x="9860644" y="4614890"/>
                  <a:pt x="9811449" y="4560843"/>
                  <a:pt x="9796089" y="4591897"/>
                </a:cubicBezTo>
                <a:cubicBezTo>
                  <a:pt x="9744340" y="4604414"/>
                  <a:pt x="9702353" y="4613016"/>
                  <a:pt x="9658617" y="4628572"/>
                </a:cubicBezTo>
                <a:cubicBezTo>
                  <a:pt x="9625107" y="4639733"/>
                  <a:pt x="9621223" y="4635658"/>
                  <a:pt x="9605787" y="4633374"/>
                </a:cubicBezTo>
                <a:cubicBezTo>
                  <a:pt x="9564172" y="4634284"/>
                  <a:pt x="9459602" y="4639135"/>
                  <a:pt x="9408928" y="4634030"/>
                </a:cubicBezTo>
                <a:cubicBezTo>
                  <a:pt x="9373936" y="4630911"/>
                  <a:pt x="9320962" y="4677031"/>
                  <a:pt x="9290980" y="4628234"/>
                </a:cubicBezTo>
                <a:cubicBezTo>
                  <a:pt x="9269062" y="4638218"/>
                  <a:pt x="9223761" y="4630232"/>
                  <a:pt x="9195937" y="4629562"/>
                </a:cubicBezTo>
                <a:cubicBezTo>
                  <a:pt x="9143088" y="4610116"/>
                  <a:pt x="9133223" y="4633821"/>
                  <a:pt x="9091821" y="4619955"/>
                </a:cubicBezTo>
                <a:cubicBezTo>
                  <a:pt x="9032935" y="4627891"/>
                  <a:pt x="9027183" y="4624471"/>
                  <a:pt x="9005324" y="4627981"/>
                </a:cubicBezTo>
                <a:cubicBezTo>
                  <a:pt x="8967164" y="4640966"/>
                  <a:pt x="8953005" y="4638659"/>
                  <a:pt x="8911383" y="4634700"/>
                </a:cubicBezTo>
                <a:cubicBezTo>
                  <a:pt x="8910140" y="4622209"/>
                  <a:pt x="8861731" y="4642891"/>
                  <a:pt x="8853295" y="4644792"/>
                </a:cubicBezTo>
                <a:cubicBezTo>
                  <a:pt x="8855383" y="4637166"/>
                  <a:pt x="8821677" y="4629387"/>
                  <a:pt x="8813991" y="4634596"/>
                </a:cubicBezTo>
                <a:cubicBezTo>
                  <a:pt x="8714011" y="4640974"/>
                  <a:pt x="8735462" y="4587278"/>
                  <a:pt x="8687179" y="4588065"/>
                </a:cubicBezTo>
                <a:cubicBezTo>
                  <a:pt x="8647941" y="4587885"/>
                  <a:pt x="8644846" y="4590573"/>
                  <a:pt x="8623955" y="4578046"/>
                </a:cubicBezTo>
                <a:lnTo>
                  <a:pt x="8622786" y="4577305"/>
                </a:lnTo>
                <a:lnTo>
                  <a:pt x="8600904" y="4582918"/>
                </a:lnTo>
                <a:cubicBezTo>
                  <a:pt x="8551179" y="4589770"/>
                  <a:pt x="8503007" y="4582778"/>
                  <a:pt x="8433071" y="4606234"/>
                </a:cubicBezTo>
                <a:cubicBezTo>
                  <a:pt x="8391517" y="4597543"/>
                  <a:pt x="8356812" y="4603351"/>
                  <a:pt x="8318071" y="4586590"/>
                </a:cubicBezTo>
                <a:cubicBezTo>
                  <a:pt x="8301780" y="4574528"/>
                  <a:pt x="8258966" y="4594748"/>
                  <a:pt x="8242424" y="4566486"/>
                </a:cubicBezTo>
                <a:cubicBezTo>
                  <a:pt x="8237603" y="4584126"/>
                  <a:pt x="8200783" y="4561583"/>
                  <a:pt x="8193517" y="4551756"/>
                </a:cubicBezTo>
                <a:cubicBezTo>
                  <a:pt x="8181915" y="4557821"/>
                  <a:pt x="8167403" y="4540618"/>
                  <a:pt x="8156253" y="4539485"/>
                </a:cubicBezTo>
                <a:cubicBezTo>
                  <a:pt x="8141597" y="4496572"/>
                  <a:pt x="8127998" y="4557617"/>
                  <a:pt x="8105237" y="4530754"/>
                </a:cubicBezTo>
                <a:cubicBezTo>
                  <a:pt x="8091039" y="4542025"/>
                  <a:pt x="8045973" y="4563365"/>
                  <a:pt x="8012182" y="4569955"/>
                </a:cubicBezTo>
                <a:cubicBezTo>
                  <a:pt x="7945237" y="4585532"/>
                  <a:pt x="7935255" y="4616038"/>
                  <a:pt x="7873023" y="4594395"/>
                </a:cubicBezTo>
                <a:cubicBezTo>
                  <a:pt x="7859384" y="4618199"/>
                  <a:pt x="7761094" y="4535441"/>
                  <a:pt x="7766598" y="4583182"/>
                </a:cubicBezTo>
                <a:cubicBezTo>
                  <a:pt x="7745587" y="4577284"/>
                  <a:pt x="7733182" y="4556528"/>
                  <a:pt x="7739745" y="4588115"/>
                </a:cubicBezTo>
                <a:lnTo>
                  <a:pt x="7616434" y="4564808"/>
                </a:lnTo>
                <a:cubicBezTo>
                  <a:pt x="7546376" y="4561257"/>
                  <a:pt x="7499612" y="4575632"/>
                  <a:pt x="7431215" y="4552516"/>
                </a:cubicBezTo>
                <a:cubicBezTo>
                  <a:pt x="7362500" y="4539342"/>
                  <a:pt x="7331229" y="4514002"/>
                  <a:pt x="7237422" y="4498285"/>
                </a:cubicBezTo>
                <a:cubicBezTo>
                  <a:pt x="7171877" y="4484375"/>
                  <a:pt x="7080174" y="4453116"/>
                  <a:pt x="7011658" y="4451218"/>
                </a:cubicBezTo>
                <a:cubicBezTo>
                  <a:pt x="6935893" y="4414558"/>
                  <a:pt x="6950516" y="4446303"/>
                  <a:pt x="6867111" y="4419048"/>
                </a:cubicBezTo>
                <a:cubicBezTo>
                  <a:pt x="6820640" y="4462144"/>
                  <a:pt x="6759791" y="4426229"/>
                  <a:pt x="6712288" y="4430721"/>
                </a:cubicBezTo>
                <a:cubicBezTo>
                  <a:pt x="6658294" y="4432523"/>
                  <a:pt x="6596353" y="4433885"/>
                  <a:pt x="6543149" y="4429858"/>
                </a:cubicBezTo>
                <a:cubicBezTo>
                  <a:pt x="6505785" y="4400413"/>
                  <a:pt x="6438998" y="4445436"/>
                  <a:pt x="6393064" y="4406561"/>
                </a:cubicBezTo>
                <a:cubicBezTo>
                  <a:pt x="6375470" y="4396073"/>
                  <a:pt x="6316748" y="4386920"/>
                  <a:pt x="6303049" y="4399385"/>
                </a:cubicBezTo>
                <a:cubicBezTo>
                  <a:pt x="6290271" y="4400402"/>
                  <a:pt x="6276955" y="4392864"/>
                  <a:pt x="6268511" y="4407283"/>
                </a:cubicBezTo>
                <a:cubicBezTo>
                  <a:pt x="6255819" y="4424201"/>
                  <a:pt x="6218422" y="4388280"/>
                  <a:pt x="6220512" y="4411171"/>
                </a:cubicBezTo>
                <a:cubicBezTo>
                  <a:pt x="6193829" y="4386375"/>
                  <a:pt x="6162713" y="4421037"/>
                  <a:pt x="6135538" y="4426253"/>
                </a:cubicBezTo>
                <a:cubicBezTo>
                  <a:pt x="6115250" y="4402715"/>
                  <a:pt x="6087532" y="4424859"/>
                  <a:pt x="6031127" y="4420204"/>
                </a:cubicBezTo>
                <a:cubicBezTo>
                  <a:pt x="6014546" y="4399963"/>
                  <a:pt x="5996210" y="4415252"/>
                  <a:pt x="5969808" y="4408049"/>
                </a:cubicBezTo>
                <a:lnTo>
                  <a:pt x="5944950" y="4393767"/>
                </a:lnTo>
                <a:lnTo>
                  <a:pt x="5509282" y="4393767"/>
                </a:lnTo>
                <a:lnTo>
                  <a:pt x="5488183" y="4398554"/>
                </a:lnTo>
                <a:lnTo>
                  <a:pt x="5481447" y="4395975"/>
                </a:lnTo>
                <a:lnTo>
                  <a:pt x="5473864" y="4393767"/>
                </a:lnTo>
                <a:lnTo>
                  <a:pt x="5441368" y="4393767"/>
                </a:lnTo>
                <a:lnTo>
                  <a:pt x="5427734" y="4401537"/>
                </a:lnTo>
                <a:cubicBezTo>
                  <a:pt x="5424659" y="4397308"/>
                  <a:pt x="5420116" y="4394509"/>
                  <a:pt x="5412372" y="4394628"/>
                </a:cubicBezTo>
                <a:lnTo>
                  <a:pt x="5412559" y="4393767"/>
                </a:lnTo>
                <a:lnTo>
                  <a:pt x="5182205" y="4393767"/>
                </a:lnTo>
                <a:lnTo>
                  <a:pt x="5167180" y="4401547"/>
                </a:lnTo>
                <a:cubicBezTo>
                  <a:pt x="5145322" y="4388995"/>
                  <a:pt x="5130136" y="4396666"/>
                  <a:pt x="5116191" y="4410857"/>
                </a:cubicBezTo>
                <a:cubicBezTo>
                  <a:pt x="5069121" y="4410132"/>
                  <a:pt x="5029330" y="4432817"/>
                  <a:pt x="4978049" y="4444099"/>
                </a:cubicBezTo>
                <a:cubicBezTo>
                  <a:pt x="4921746" y="4464946"/>
                  <a:pt x="4952787" y="4460274"/>
                  <a:pt x="4918199" y="4475969"/>
                </a:cubicBezTo>
                <a:lnTo>
                  <a:pt x="4819404" y="4498170"/>
                </a:lnTo>
                <a:lnTo>
                  <a:pt x="4748850" y="4510039"/>
                </a:lnTo>
                <a:lnTo>
                  <a:pt x="4728909" y="4533669"/>
                </a:lnTo>
                <a:lnTo>
                  <a:pt x="4728624" y="4534109"/>
                </a:lnTo>
                <a:lnTo>
                  <a:pt x="4685733" y="4537269"/>
                </a:lnTo>
                <a:cubicBezTo>
                  <a:pt x="4662932" y="4542040"/>
                  <a:pt x="4617689" y="4556675"/>
                  <a:pt x="4591811" y="4562739"/>
                </a:cubicBezTo>
                <a:cubicBezTo>
                  <a:pt x="4568298" y="4558219"/>
                  <a:pt x="4553786" y="4538337"/>
                  <a:pt x="4562217" y="4569392"/>
                </a:cubicBezTo>
                <a:cubicBezTo>
                  <a:pt x="4554496" y="4568788"/>
                  <a:pt x="4549787" y="4571298"/>
                  <a:pt x="4546453" y="4575327"/>
                </a:cubicBezTo>
                <a:lnTo>
                  <a:pt x="4522757" y="4559783"/>
                </a:lnTo>
                <a:lnTo>
                  <a:pt x="4493193" y="4566418"/>
                </a:lnTo>
                <a:lnTo>
                  <a:pt x="4486309" y="4568571"/>
                </a:lnTo>
                <a:lnTo>
                  <a:pt x="4434522" y="4553363"/>
                </a:lnTo>
                <a:lnTo>
                  <a:pt x="4429460" y="4547302"/>
                </a:lnTo>
                <a:cubicBezTo>
                  <a:pt x="4424037" y="4543565"/>
                  <a:pt x="4416331" y="4541821"/>
                  <a:pt x="4403505" y="4544604"/>
                </a:cubicBezTo>
                <a:lnTo>
                  <a:pt x="4400557" y="4546201"/>
                </a:lnTo>
                <a:lnTo>
                  <a:pt x="4379030" y="4536886"/>
                </a:lnTo>
                <a:cubicBezTo>
                  <a:pt x="4372078" y="4532654"/>
                  <a:pt x="4297808" y="4527155"/>
                  <a:pt x="4292758" y="4520332"/>
                </a:cubicBezTo>
                <a:cubicBezTo>
                  <a:pt x="4211493" y="4536974"/>
                  <a:pt x="4205812" y="4507045"/>
                  <a:pt x="4126934" y="4511325"/>
                </a:cubicBezTo>
                <a:cubicBezTo>
                  <a:pt x="4058483" y="4465563"/>
                  <a:pt x="4015465" y="4493211"/>
                  <a:pt x="3954199" y="4486409"/>
                </a:cubicBezTo>
                <a:cubicBezTo>
                  <a:pt x="3895850" y="4481584"/>
                  <a:pt x="3868881" y="4496263"/>
                  <a:pt x="3790501" y="4495445"/>
                </a:cubicBezTo>
                <a:cubicBezTo>
                  <a:pt x="3707431" y="4485284"/>
                  <a:pt x="3586435" y="4490248"/>
                  <a:pt x="3492963" y="4468480"/>
                </a:cubicBezTo>
                <a:cubicBezTo>
                  <a:pt x="3419549" y="4461359"/>
                  <a:pt x="3419311" y="4466480"/>
                  <a:pt x="3390904" y="4465867"/>
                </a:cubicBezTo>
                <a:cubicBezTo>
                  <a:pt x="3381467" y="4468795"/>
                  <a:pt x="3331557" y="4460030"/>
                  <a:pt x="3322528" y="4464799"/>
                </a:cubicBezTo>
                <a:lnTo>
                  <a:pt x="3317795" y="4467272"/>
                </a:lnTo>
                <a:lnTo>
                  <a:pt x="3298702" y="4468689"/>
                </a:lnTo>
                <a:lnTo>
                  <a:pt x="3293503" y="4479690"/>
                </a:lnTo>
                <a:lnTo>
                  <a:pt x="3229705" y="4489069"/>
                </a:lnTo>
                <a:cubicBezTo>
                  <a:pt x="3187202" y="4462144"/>
                  <a:pt x="3151062" y="4494035"/>
                  <a:pt x="3076109" y="4492987"/>
                </a:cubicBezTo>
                <a:cubicBezTo>
                  <a:pt x="3056222" y="4483674"/>
                  <a:pt x="2977114" y="4460921"/>
                  <a:pt x="2962379" y="4474229"/>
                </a:cubicBezTo>
                <a:cubicBezTo>
                  <a:pt x="2948249" y="4476071"/>
                  <a:pt x="2933210" y="4469418"/>
                  <a:pt x="2924375" y="4484334"/>
                </a:cubicBezTo>
                <a:cubicBezTo>
                  <a:pt x="2910921" y="4502015"/>
                  <a:pt x="2868144" y="4468636"/>
                  <a:pt x="2871297" y="4491313"/>
                </a:cubicBezTo>
                <a:cubicBezTo>
                  <a:pt x="2834012" y="4491430"/>
                  <a:pt x="2752532" y="4485335"/>
                  <a:pt x="2700663" y="4485036"/>
                </a:cubicBezTo>
                <a:cubicBezTo>
                  <a:pt x="2675164" y="4459571"/>
                  <a:pt x="2600340" y="4494322"/>
                  <a:pt x="2560084" y="4489523"/>
                </a:cubicBezTo>
                <a:cubicBezTo>
                  <a:pt x="2524760" y="4491171"/>
                  <a:pt x="2521424" y="4504416"/>
                  <a:pt x="2479658" y="4499250"/>
                </a:cubicBezTo>
                <a:cubicBezTo>
                  <a:pt x="2405210" y="4494755"/>
                  <a:pt x="2378207" y="4484444"/>
                  <a:pt x="2309526" y="4471569"/>
                </a:cubicBezTo>
                <a:cubicBezTo>
                  <a:pt x="2231692" y="4461873"/>
                  <a:pt x="2230867" y="4475023"/>
                  <a:pt x="2143849" y="4458678"/>
                </a:cubicBezTo>
                <a:cubicBezTo>
                  <a:pt x="2123776" y="4453795"/>
                  <a:pt x="2075082" y="4453878"/>
                  <a:pt x="2054460" y="4444435"/>
                </a:cubicBezTo>
                <a:cubicBezTo>
                  <a:pt x="2025665" y="4449526"/>
                  <a:pt x="1907402" y="4455434"/>
                  <a:pt x="1875690" y="4462877"/>
                </a:cubicBezTo>
                <a:cubicBezTo>
                  <a:pt x="1830650" y="4467513"/>
                  <a:pt x="1869806" y="4459610"/>
                  <a:pt x="1829588" y="4463680"/>
                </a:cubicBezTo>
                <a:cubicBezTo>
                  <a:pt x="1791050" y="4448543"/>
                  <a:pt x="1782985" y="4472982"/>
                  <a:pt x="1729685" y="4483196"/>
                </a:cubicBezTo>
                <a:cubicBezTo>
                  <a:pt x="1707743" y="4468503"/>
                  <a:pt x="1689784" y="4474556"/>
                  <a:pt x="1672107" y="4487209"/>
                </a:cubicBezTo>
                <a:cubicBezTo>
                  <a:pt x="1620500" y="4481667"/>
                  <a:pt x="1573015" y="4500097"/>
                  <a:pt x="1514794" y="4506035"/>
                </a:cubicBezTo>
                <a:cubicBezTo>
                  <a:pt x="1452269" y="4488005"/>
                  <a:pt x="1437575" y="4529096"/>
                  <a:pt x="1375355" y="4535286"/>
                </a:cubicBezTo>
                <a:cubicBezTo>
                  <a:pt x="1321736" y="4564899"/>
                  <a:pt x="1333953" y="4560797"/>
                  <a:pt x="1281723" y="4557767"/>
                </a:cubicBezTo>
                <a:cubicBezTo>
                  <a:pt x="1233584" y="4553963"/>
                  <a:pt x="1251636" y="4608894"/>
                  <a:pt x="1152251" y="4596280"/>
                </a:cubicBezTo>
                <a:cubicBezTo>
                  <a:pt x="1144905" y="4590601"/>
                  <a:pt x="1110779" y="4596258"/>
                  <a:pt x="1112386" y="4603999"/>
                </a:cubicBezTo>
                <a:cubicBezTo>
                  <a:pt x="1104086" y="4601575"/>
                  <a:pt x="1057064" y="4577908"/>
                  <a:pt x="1055042" y="4590297"/>
                </a:cubicBezTo>
                <a:cubicBezTo>
                  <a:pt x="1013255" y="4591647"/>
                  <a:pt x="998979" y="4593064"/>
                  <a:pt x="961705" y="4577719"/>
                </a:cubicBezTo>
                <a:cubicBezTo>
                  <a:pt x="940108" y="4572850"/>
                  <a:pt x="934154" y="4575904"/>
                  <a:pt x="875879" y="4564303"/>
                </a:cubicBezTo>
                <a:cubicBezTo>
                  <a:pt x="833691" y="4575554"/>
                  <a:pt x="825327" y="4551279"/>
                  <a:pt x="771366" y="4567383"/>
                </a:cubicBezTo>
                <a:cubicBezTo>
                  <a:pt x="743555" y="4566313"/>
                  <a:pt x="697843" y="4571452"/>
                  <a:pt x="676592" y="4560117"/>
                </a:cubicBezTo>
                <a:cubicBezTo>
                  <a:pt x="643619" y="4606945"/>
                  <a:pt x="593631" y="4557605"/>
                  <a:pt x="558512" y="4558530"/>
                </a:cubicBezTo>
                <a:cubicBezTo>
                  <a:pt x="507618" y="4560458"/>
                  <a:pt x="403556" y="4549081"/>
                  <a:pt x="362079" y="4545572"/>
                </a:cubicBezTo>
                <a:cubicBezTo>
                  <a:pt x="346531" y="4546886"/>
                  <a:pt x="342400" y="4550710"/>
                  <a:pt x="309653" y="4537476"/>
                </a:cubicBezTo>
                <a:cubicBezTo>
                  <a:pt x="266974" y="4519218"/>
                  <a:pt x="225607" y="4508008"/>
                  <a:pt x="174742" y="4492281"/>
                </a:cubicBezTo>
                <a:cubicBezTo>
                  <a:pt x="161353" y="4460328"/>
                  <a:pt x="108876" y="4511194"/>
                  <a:pt x="107390" y="4476433"/>
                </a:cubicBezTo>
                <a:cubicBezTo>
                  <a:pt x="84507" y="4499356"/>
                  <a:pt x="41258" y="4463491"/>
                  <a:pt x="2537" y="4465393"/>
                </a:cubicBezTo>
                <a:lnTo>
                  <a:pt x="0" y="446310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4FB38-6825-CF63-74BA-EB0F70BEC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2376" y="1729408"/>
            <a:ext cx="7127248" cy="2105613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PointNET Presentation Cont’D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33BF3-5E77-56E7-3FEB-3B639A5C9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1456" y="4195065"/>
            <a:ext cx="5549088" cy="1125469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By Elvis Kimara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5353D259-DA18-451D-9A95-02198BF55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546282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703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132BD2-1518-CCC5-0ACB-2CCA57B04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A1100E-0F26-B51A-0DD4-6E1E2093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Point Cloud Size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3E2663-B069-4C24-0CA6-F7B32BC90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766006"/>
            <a:ext cx="7347537" cy="532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40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CF04A-00FA-A3D2-D5C9-7EF3FBC5D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Point Cloud Size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6F6557-D8E4-8673-4E9E-61F3D3B0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169" y="583912"/>
            <a:ext cx="7772400" cy="563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3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A4E40-5DCA-11B4-D19B-E8796EEB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Using Plant Point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3435D-C6E2-A800-0BE6-01F3A68EF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320225"/>
            <a:ext cx="5131088" cy="372003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20250B-2996-3B91-1105-0AC0FB035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45165" y="2217815"/>
            <a:ext cx="3867900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85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2626F0-811D-C9A0-4F28-E704742AA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384D4E-DA0E-C26E-AFA5-851371D5E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9D0E19-6260-7373-F60A-DD213A9B1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342728"/>
            <a:ext cx="7188199" cy="41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56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81EC5-34CF-060D-EF38-E534CEF55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0CB438-C316-BA92-DAAA-D42EA07C0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342728"/>
            <a:ext cx="7188199" cy="41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57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8C15CC-17D5-2388-0455-C376473C6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F835C-E33A-8618-183F-9285DAE0E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78D0D9-3021-F4FE-341E-0341F85BE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42728"/>
            <a:ext cx="7188199" cy="41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07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9D085-09AB-2763-A5EA-13998D58B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Latent Vector Returned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FD9AD7-97CD-F519-B30B-554F2CE7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81" y="2619784"/>
            <a:ext cx="3339037" cy="3600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CC09F1-7AC3-BD5D-EE75-4BD492F66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81" y="2619784"/>
            <a:ext cx="3393037" cy="36000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5859A4-FED5-0ADA-AD91-E0B5089BD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208" y="2803786"/>
            <a:ext cx="3758184" cy="323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1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A13C68-4F21-48E7-0CF3-F22250A94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9000"/>
          </a:blip>
          <a:srcRect t="20270" b="2080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27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6821</TotalTime>
  <Words>27</Words>
  <Application>Microsoft Macintosh PowerPoint</Application>
  <PresentationFormat>Widescreen</PresentationFormat>
  <Paragraphs>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PointNET Presentation Cont’D</vt:lpstr>
      <vt:lpstr>Point Cloud Size Distribution</vt:lpstr>
      <vt:lpstr>Point Cloud Size Distribution</vt:lpstr>
      <vt:lpstr>Using Plant Point Cloud</vt:lpstr>
      <vt:lpstr>Model Learning</vt:lpstr>
      <vt:lpstr>Model Learning</vt:lpstr>
      <vt:lpstr>Model Learning</vt:lpstr>
      <vt:lpstr>Latent Vector Returned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PointNET Presentation Cont’D</dc:title>
  <dc:creator>elvis kimara</dc:creator>
  <cp:lastModifiedBy>elvis kimara</cp:lastModifiedBy>
  <cp:revision>6</cp:revision>
  <dcterms:created xsi:type="dcterms:W3CDTF">2024-03-06T19:25:59Z</dcterms:created>
  <dcterms:modified xsi:type="dcterms:W3CDTF">2024-03-18T17:55:36Z</dcterms:modified>
</cp:coreProperties>
</file>